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6" r:id="rId2"/>
    <p:sldId id="263" r:id="rId3"/>
    <p:sldId id="265" r:id="rId4"/>
    <p:sldId id="260" r:id="rId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2955" autoAdjust="0"/>
  </p:normalViewPr>
  <p:slideViewPr>
    <p:cSldViewPr>
      <p:cViewPr>
        <p:scale>
          <a:sx n="80" d="100"/>
          <a:sy n="80" d="100"/>
        </p:scale>
        <p:origin x="-112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E7D018D-748F-47BF-843A-40349A141CAC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04AC5213-BACC-41AB-9B61-B40CF6C529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02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3E9B8FB-2ABD-42C9-A6DA-A6789EAF441D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E2A7042-DEED-4AA1-9E89-4A16B25725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60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>
              <a:buFontTx/>
              <a:buNone/>
              <a:defRPr lang="en-US" sz="4800" baseline="0" dirty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date or details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>
              <a:buFontTx/>
              <a:buNone/>
              <a:defRPr sz="2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Portrait with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andscape with 3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>
              <a:buFontTx/>
              <a:buNone/>
              <a:defRPr sz="2400" i="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 to add full page picture</a:t>
            </a:r>
            <a:endParaRPr lang="en-US" i="0" baseline="0" dirty="0" smtClean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>
              <a:buFontTx/>
              <a:buNone/>
              <a:defRPr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>
              <a:buFontTx/>
              <a:buNone/>
              <a:defRPr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6/17/2013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Learning the rhythm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Pass the ball</a:t>
            </a:r>
            <a:endParaRPr lang="en-US" dirty="0"/>
          </a:p>
        </p:txBody>
      </p:sp>
      <p:pic>
        <p:nvPicPr>
          <p:cNvPr id="3" name="Picture Placeholder 2" descr="Screen Shot 2013-02-10 at 2.31.09 PM.pn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78" r="-7378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nnis-Ball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09600"/>
            <a:ext cx="1320800" cy="1320800"/>
          </a:xfrm>
          <a:prstGeom prst="rect">
            <a:avLst/>
          </a:prstGeom>
        </p:spPr>
      </p:pic>
      <p:pic>
        <p:nvPicPr>
          <p:cNvPr id="9" name="Picture 8" descr="Tennis-Ball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609600"/>
            <a:ext cx="1320800" cy="1320800"/>
          </a:xfrm>
          <a:prstGeom prst="rect">
            <a:avLst/>
          </a:prstGeom>
        </p:spPr>
      </p:pic>
      <p:pic>
        <p:nvPicPr>
          <p:cNvPr id="10" name="Picture 9" descr="Tennis-Ball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609600"/>
            <a:ext cx="1320800" cy="1320800"/>
          </a:xfrm>
          <a:prstGeom prst="rect">
            <a:avLst/>
          </a:prstGeom>
        </p:spPr>
      </p:pic>
      <p:pic>
        <p:nvPicPr>
          <p:cNvPr id="11" name="Picture 10" descr="Tennis-Ball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09600"/>
            <a:ext cx="1320800" cy="1320800"/>
          </a:xfrm>
          <a:prstGeom prst="rect">
            <a:avLst/>
          </a:prstGeom>
        </p:spPr>
      </p:pic>
      <p:pic>
        <p:nvPicPr>
          <p:cNvPr id="12" name="Picture 11" descr="Tennis-Ball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33600"/>
            <a:ext cx="1320800" cy="1320800"/>
          </a:xfrm>
          <a:prstGeom prst="rect">
            <a:avLst/>
          </a:prstGeom>
        </p:spPr>
      </p:pic>
      <p:pic>
        <p:nvPicPr>
          <p:cNvPr id="13" name="Picture 12" descr="Tennis-Ball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133600"/>
            <a:ext cx="1320800" cy="1320800"/>
          </a:xfrm>
          <a:prstGeom prst="rect">
            <a:avLst/>
          </a:prstGeom>
        </p:spPr>
      </p:pic>
      <p:pic>
        <p:nvPicPr>
          <p:cNvPr id="14" name="Picture 13" descr="Tennis-Ball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133600"/>
            <a:ext cx="1320800" cy="1320800"/>
          </a:xfrm>
          <a:prstGeom prst="rect">
            <a:avLst/>
          </a:prstGeom>
        </p:spPr>
      </p:pic>
      <p:pic>
        <p:nvPicPr>
          <p:cNvPr id="15" name="Picture 14" descr="Tennis-Ball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133600"/>
            <a:ext cx="1320800" cy="1320800"/>
          </a:xfrm>
          <a:prstGeom prst="rect">
            <a:avLst/>
          </a:prstGeom>
        </p:spPr>
      </p:pic>
      <p:pic>
        <p:nvPicPr>
          <p:cNvPr id="16" name="Picture 15" descr="Tennis-Ball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81400"/>
            <a:ext cx="1320800" cy="1320800"/>
          </a:xfrm>
          <a:prstGeom prst="rect">
            <a:avLst/>
          </a:prstGeom>
        </p:spPr>
      </p:pic>
      <p:pic>
        <p:nvPicPr>
          <p:cNvPr id="17" name="Picture 16" descr="Tennis-Ball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581400"/>
            <a:ext cx="1320800" cy="1320800"/>
          </a:xfrm>
          <a:prstGeom prst="rect">
            <a:avLst/>
          </a:prstGeom>
        </p:spPr>
      </p:pic>
      <p:pic>
        <p:nvPicPr>
          <p:cNvPr id="18" name="Picture 17" descr="Tennis-Ball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581400"/>
            <a:ext cx="1320800" cy="1320800"/>
          </a:xfrm>
          <a:prstGeom prst="rect">
            <a:avLst/>
          </a:prstGeom>
        </p:spPr>
      </p:pic>
      <p:pic>
        <p:nvPicPr>
          <p:cNvPr id="19" name="Picture 18" descr="Tennis-Ball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581400"/>
            <a:ext cx="1320800" cy="1320800"/>
          </a:xfrm>
          <a:prstGeom prst="rect">
            <a:avLst/>
          </a:prstGeom>
        </p:spPr>
      </p:pic>
      <p:pic>
        <p:nvPicPr>
          <p:cNvPr id="20" name="Picture 19" descr="Tennis-Ball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029200"/>
            <a:ext cx="1320800" cy="1320800"/>
          </a:xfrm>
          <a:prstGeom prst="rect">
            <a:avLst/>
          </a:prstGeom>
        </p:spPr>
      </p:pic>
      <p:pic>
        <p:nvPicPr>
          <p:cNvPr id="21" name="Picture 20" descr="Tennis-Ball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029200"/>
            <a:ext cx="1320800" cy="1320800"/>
          </a:xfrm>
          <a:prstGeom prst="rect">
            <a:avLst/>
          </a:prstGeom>
        </p:spPr>
      </p:pic>
      <p:pic>
        <p:nvPicPr>
          <p:cNvPr id="22" name="Picture 21" descr="Tennis-Ball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5029200"/>
            <a:ext cx="1320800" cy="1320800"/>
          </a:xfrm>
          <a:prstGeom prst="rect">
            <a:avLst/>
          </a:prstGeom>
        </p:spPr>
      </p:pic>
      <p:pic>
        <p:nvPicPr>
          <p:cNvPr id="23" name="Picture 22" descr="Tennis-Ball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029200"/>
            <a:ext cx="1320800" cy="1320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body" sz="quarter" idx="17"/>
          </p:nvPr>
        </p:nvSpPr>
        <p:spPr/>
        <p:txBody>
          <a:bodyPr/>
          <a:lstStyle>
            <a:extLst/>
          </a:lstStyle>
          <a:p>
            <a:pPr algn="ctr"/>
            <a:r>
              <a:rPr lang="en-US" dirty="0" smtClean="0"/>
              <a:t>This song has 3 “musical words”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When we see the symbol we say ….</a:t>
            </a:r>
          </a:p>
          <a:p>
            <a:pPr algn="ctr"/>
            <a:r>
              <a:rPr lang="en-US" dirty="0" smtClean="0"/>
              <a:t>And we play ….</a:t>
            </a:r>
            <a:endParaRPr lang="en-US" dirty="0"/>
          </a:p>
        </p:txBody>
      </p:sp>
      <p:pic>
        <p:nvPicPr>
          <p:cNvPr id="11" name="Picture 15" descr="Quarter No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5" descr="Sa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38400"/>
            <a:ext cx="165020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7" descr="Ti-Ti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1682264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90600" y="6096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Ta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800" y="6096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S</a:t>
            </a:r>
            <a:r>
              <a:rPr lang="en-US" sz="4000" dirty="0" smtClean="0">
                <a:solidFill>
                  <a:schemeClr val="bg1"/>
                </a:solidFill>
              </a:rPr>
              <a:t>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7400" y="6096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Ti-</a:t>
            </a:r>
            <a:r>
              <a:rPr lang="en-US" sz="4000" dirty="0" err="1" smtClean="0">
                <a:solidFill>
                  <a:schemeClr val="bg1"/>
                </a:solidFill>
              </a:rPr>
              <a:t>ti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Can you place the rhythm time names over the pictures of the balls?</a:t>
            </a:r>
          </a:p>
          <a:p>
            <a:endParaRPr lang="en-US" dirty="0" smtClean="0"/>
          </a:p>
          <a:p>
            <a:r>
              <a:rPr lang="en-US" dirty="0" smtClean="0"/>
              <a:t>What do the balls represent?</a:t>
            </a:r>
          </a:p>
          <a:p>
            <a:endParaRPr lang="en-US" dirty="0"/>
          </a:p>
          <a:p>
            <a:r>
              <a:rPr lang="en-US" dirty="0" smtClean="0"/>
              <a:t>What does the stick Notation represent?</a:t>
            </a:r>
            <a:endParaRPr lang="en-US" dirty="0"/>
          </a:p>
        </p:txBody>
      </p:sp>
      <p:pic>
        <p:nvPicPr>
          <p:cNvPr id="3" name="Picture Placeholder 2" descr="Screen Shot 2013-02-10 at 2.31.09 PM.pn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857" b="-25857"/>
          <a:stretch>
            <a:fillRect/>
          </a:stretch>
        </p:blipFill>
        <p:spPr/>
      </p:pic>
      <p:pic>
        <p:nvPicPr>
          <p:cNvPr id="7" name="Picture 15" descr="Quarter Not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 descr="Quarter Not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200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 descr="Quarter Not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00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Quarter Not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14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Quarter Not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14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5" descr="Quarter Not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114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 descr="Quarter Not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200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 descr="Quarter Not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114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5" descr="Sa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024582"/>
            <a:ext cx="609600" cy="59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5" descr="Sa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029200"/>
            <a:ext cx="609600" cy="59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5" descr="Sa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029200"/>
            <a:ext cx="609600" cy="59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7" descr="Ti-Ti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867400"/>
            <a:ext cx="685800" cy="65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7" descr="Ti-Ti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867400"/>
            <a:ext cx="685800" cy="65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7" descr="Ti-Ti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867400"/>
            <a:ext cx="685800" cy="65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7" descr="Ti-Ti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67400"/>
            <a:ext cx="685800" cy="65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7" descr="Ti-Ti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685800" cy="65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hoto 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 Photo Album.potx</Template>
  <TotalTime>0</TotalTime>
  <Words>60</Words>
  <Application>Microsoft Office PowerPoint</Application>
  <PresentationFormat>On-screen Show (4:3)</PresentationFormat>
  <Paragraphs>17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Contemporary Photo Album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2010-02-01T21:31:06Z</dcterms:created>
  <dcterms:modified xsi:type="dcterms:W3CDTF">2013-06-17T10:58:54Z</dcterms:modified>
</cp:coreProperties>
</file>